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4/16/2026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720317" y="1188002"/>
            <a:ext cx="5202389" cy="5437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MARCH  19, 2026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TREASURE REPORT/BILLS PAYABLE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MS4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GARBAGE ISSUES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MEETING ATTENDEES/REQUIREMENTS/WORK SESSIONS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WEBSITE FRESHENING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SPRING PAVING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CODE OFFICER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JOHN JERMYN GRANITE WALKWAY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LETTER TO COUNTY COMMISSIONERS (DATA CENTERS)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ZONING ORDINANCE REVISION DISCUSSION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EXECUTIVE SESSION FOR LEGAL MATTERS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ADJOURNMENT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40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4/16/2026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92,612.58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1,275.28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5,154.82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82,893.84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3,390.19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400.59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1,184.40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26,081.00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1,196.65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130.23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186.60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48,518.71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194.00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21,743.76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10,141.26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95,828.05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391,154.65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6,835.9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Long Term Debt                  0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16473</TotalTime>
  <Words>225</Words>
  <Application>Microsoft Office PowerPoint</Application>
  <PresentationFormat>Widescreen</PresentationFormat>
  <Paragraphs>54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Algerian</vt:lpstr>
      <vt:lpstr>Aptos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287</cp:revision>
  <dcterms:created xsi:type="dcterms:W3CDTF">2019-10-03T16:39:17Z</dcterms:created>
  <dcterms:modified xsi:type="dcterms:W3CDTF">2026-04-16T17:30:43Z</dcterms:modified>
</cp:coreProperties>
</file>